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6.xml" ContentType="application/vnd.openxmlformats-officedocument.theme+xml"/>
  <Override PartName="/ppt/theme/theme15.xml" ContentType="application/vnd.openxmlformats-officedocument.theme+xml"/>
  <Override PartName="/ppt/theme/theme5.xml" ContentType="application/vnd.openxmlformats-officedocument.theme+xml"/>
  <Override PartName="/ppt/theme/theme14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8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media9.mp4" ContentType="video/mp4"/>
  <Override PartName="/ppt/media/image12.png" ContentType="image/png"/>
  <Override PartName="/ppt/media/image8.png" ContentType="image/png"/>
  <Override PartName="/ppt/media/image17.png" ContentType="image/png"/>
  <Override PartName="/ppt/media/media7.mp4" ContentType="video/mp4"/>
  <Override PartName="/ppt/media/image10.png" ContentType="image/png"/>
  <Override PartName="/ppt/media/image1.png" ContentType="image/png"/>
  <Override PartName="/ppt/media/image6.png" ContentType="image/png"/>
  <Override PartName="/ppt/media/image15.png" ContentType="image/png"/>
  <Override PartName="/ppt/media/image13.png" ContentType="image/png"/>
  <Override PartName="/ppt/media/image4.png" ContentType="image/png"/>
  <Override PartName="/ppt/media/media5.mp4" ContentType="video/mp4"/>
  <Override PartName="/ppt/media/image24.gif" ContentType="image/gif"/>
  <Override PartName="/ppt/media/image27.png" ContentType="image/png"/>
  <Override PartName="/ppt/media/image26.png" ContentType="image/png"/>
  <Override PartName="/ppt/media/image14.png" ContentType="image/png"/>
  <Override PartName="/ppt/media/image23.png" ContentType="image/png"/>
  <Override PartName="/ppt/media/image21.png" ContentType="image/png"/>
  <Override PartName="/ppt/media/image19.png" ContentType="image/png"/>
  <Override PartName="/ppt/media/image11.png" ContentType="image/png"/>
  <Override PartName="/ppt/media/image2.png" ContentType="image/png"/>
  <Override PartName="/ppt/media/image20.png" ContentType="image/png"/>
  <Override PartName="/ppt/media/image18.png" ContentType="image/png"/>
  <Override PartName="/ppt/media/image16.png" ContentType="image/png"/>
  <Override PartName="/ppt/media/image22.gif" ContentType="image/gif"/>
  <Override PartName="/ppt/media/media3.mp4" ContentType="video/mp4"/>
  <Override PartName="/ppt/media/image25.png" ContentType="image/png"/>
  <Override PartName="/ppt/slides/_rels/slide5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24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2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21.xml" ContentType="application/vnd.openxmlformats-officedocument.presentationml.slide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1" r:id="rId3"/>
    <p:sldMasterId id="2147483653" r:id="rId4"/>
    <p:sldMasterId id="2147483655" r:id="rId5"/>
    <p:sldMasterId id="2147483657" r:id="rId6"/>
    <p:sldMasterId id="2147483659" r:id="rId7"/>
    <p:sldMasterId id="2147483661" r:id="rId8"/>
    <p:sldMasterId id="2147483663" r:id="rId9"/>
    <p:sldMasterId id="2147483665" r:id="rId10"/>
    <p:sldMasterId id="2147483667" r:id="rId11"/>
    <p:sldMasterId id="2147483669" r:id="rId12"/>
    <p:sldMasterId id="2147483671" r:id="rId13"/>
    <p:sldMasterId id="2147483675" r:id="rId14"/>
    <p:sldMasterId id="2147483678" r:id="rId15"/>
    <p:sldMasterId id="2147483680" r:id="rId16"/>
    <p:sldMasterId id="2147483682" r:id="rId17"/>
  </p:sldMasterIdLst>
  <p:notesMasterIdLst>
    <p:notesMasterId r:id="rId18"/>
  </p:notes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274" r:id="rId37"/>
    <p:sldId id="275" r:id="rId38"/>
    <p:sldId id="276" r:id="rId39"/>
    <p:sldId id="277" r:id="rId40"/>
    <p:sldId id="278" r:id="rId41"/>
    <p:sldId id="279" r:id="rId42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notesMaster" Target="notesMasters/notesMaster1.xml"/><Relationship Id="rId19" Type="http://schemas.openxmlformats.org/officeDocument/2006/relationships/slide" Target="slides/slide1.xml"/><Relationship Id="rId20" Type="http://schemas.openxmlformats.org/officeDocument/2006/relationships/slide" Target="slides/slide2.xml"/><Relationship Id="rId21" Type="http://schemas.openxmlformats.org/officeDocument/2006/relationships/slide" Target="slides/slide3.xml"/><Relationship Id="rId22" Type="http://schemas.openxmlformats.org/officeDocument/2006/relationships/slide" Target="slides/slide4.xml"/><Relationship Id="rId23" Type="http://schemas.openxmlformats.org/officeDocument/2006/relationships/slide" Target="slides/slide5.xml"/><Relationship Id="rId24" Type="http://schemas.openxmlformats.org/officeDocument/2006/relationships/slide" Target="slides/slide6.xml"/><Relationship Id="rId25" Type="http://schemas.openxmlformats.org/officeDocument/2006/relationships/slide" Target="slides/slide7.xml"/><Relationship Id="rId26" Type="http://schemas.openxmlformats.org/officeDocument/2006/relationships/slide" Target="slides/slide8.xml"/><Relationship Id="rId27" Type="http://schemas.openxmlformats.org/officeDocument/2006/relationships/slide" Target="slides/slide9.xml"/><Relationship Id="rId28" Type="http://schemas.openxmlformats.org/officeDocument/2006/relationships/slide" Target="slides/slide10.xml"/><Relationship Id="rId29" Type="http://schemas.openxmlformats.org/officeDocument/2006/relationships/slide" Target="slides/slide11.xml"/><Relationship Id="rId30" Type="http://schemas.openxmlformats.org/officeDocument/2006/relationships/slide" Target="slides/slide12.xml"/><Relationship Id="rId31" Type="http://schemas.openxmlformats.org/officeDocument/2006/relationships/slide" Target="slides/slide13.xml"/><Relationship Id="rId32" Type="http://schemas.openxmlformats.org/officeDocument/2006/relationships/slide" Target="slides/slide14.xml"/><Relationship Id="rId33" Type="http://schemas.openxmlformats.org/officeDocument/2006/relationships/slide" Target="slides/slide15.xml"/><Relationship Id="rId34" Type="http://schemas.openxmlformats.org/officeDocument/2006/relationships/slide" Target="slides/slide16.xml"/><Relationship Id="rId35" Type="http://schemas.openxmlformats.org/officeDocument/2006/relationships/slide" Target="slides/slide17.xml"/><Relationship Id="rId36" Type="http://schemas.openxmlformats.org/officeDocument/2006/relationships/slide" Target="slides/slide18.xml"/><Relationship Id="rId37" Type="http://schemas.openxmlformats.org/officeDocument/2006/relationships/slide" Target="slides/slide19.xml"/><Relationship Id="rId38" Type="http://schemas.openxmlformats.org/officeDocument/2006/relationships/slide" Target="slides/slide20.xml"/><Relationship Id="rId39" Type="http://schemas.openxmlformats.org/officeDocument/2006/relationships/slide" Target="slides/slide21.xml"/><Relationship Id="rId40" Type="http://schemas.openxmlformats.org/officeDocument/2006/relationships/slide" Target="slides/slide22.xml"/><Relationship Id="rId41" Type="http://schemas.openxmlformats.org/officeDocument/2006/relationships/slide" Target="slides/slide23.xml"/><Relationship Id="rId42" Type="http://schemas.openxmlformats.org/officeDocument/2006/relationships/slide" Target="slides/slide24.xml"/><Relationship Id="rId4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pt-BR" sz="532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pt-BR" sz="53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800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pt-BR" sz="281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pt-BR" sz="281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dt" idx="46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ftr" idx="47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 type="sldNum" idx="48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FB5B2AF6-4CA0-4961-98D5-F1651D4FC0ED}" type="slidenum"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920" cy="4008240"/>
          </a:xfrm>
          <a:prstGeom prst="rect">
            <a:avLst/>
          </a:prstGeom>
          <a:ln w="0">
            <a:noFill/>
          </a:ln>
        </p:spPr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755640" y="5145120"/>
            <a:ext cx="6047640" cy="420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sldNum" idx="49"/>
          </p:nvPr>
        </p:nvSpPr>
        <p:spPr>
          <a:xfrm>
            <a:off x="4281480" y="10155240"/>
            <a:ext cx="3275640" cy="535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34CA2CD-DC30-40BB-8EB9-5B76D14EFBEA}" type="slidenum">
              <a:rPr b="0" lang="en-US" sz="12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9E5B94C-2AD8-43FF-B042-B34F8B7C873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DE6D09B8-4AD1-4AEA-897D-989F9B96FA7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2FC794AC-50B8-4B1B-A473-FF00BA6D625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6275EFE3-EBF9-419C-838C-EFCE03A8E29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94E9C58B-815A-4C81-80BF-B2E891FEF98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90FD0A48-C9AF-48CD-ACE9-73625DEE64E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FA801DEC-E5FC-4050-8FD5-6519ABB1763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8B4E1AC2-534B-49C3-8B34-52313744929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2CE61F6-7594-4938-A3EA-860AF4D0C14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1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4"/>
          </p:nvPr>
        </p:nvSpPr>
        <p:spPr/>
        <p:txBody>
          <a:bodyPr/>
          <a:p>
            <a:fld id="{9EEC8DA6-5C75-41CE-8EDD-6B497C97FC3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4"/>
          </p:nvPr>
        </p:nvSpPr>
        <p:spPr/>
        <p:txBody>
          <a:bodyPr/>
          <a:p>
            <a:fld id="{F520BFF3-D63D-4FD0-B0B6-9263479909E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2AEDFB7-B8D5-45F8-B147-AC183980C6E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632D48E-FADD-4F7A-9412-808B1D6444A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3298698-3111-4B34-9BD1-7A1CDB71AA0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5B8B6131-C3F6-47E5-8C22-DE6EAE236C3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C6E9C6EF-0EB5-491A-9B13-4C35CB850F4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CF5B2697-C78C-4467-8FF3-8EE2015FE31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6E45E708-6084-42FC-A53F-B1E8E61B628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1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9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3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4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5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6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7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8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9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1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49C0FA0-0F6D-424D-AC4F-B3F3D705AEFC}" type="slidenum">
              <a:rPr b="0" lang="pt-BR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CCDA923-3A79-4874-9FCC-354C6424C3E9}" type="slidenum">
              <a:rPr b="0" lang="pt-BR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8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8AB67F1-32CC-4D51-ABD2-DD3610E744E7}" type="slidenum">
              <a:rPr b="0" lang="pt-BR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0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2" r:id="rId2"/>
    <p:sldLayoutId id="2147483673" r:id="rId3"/>
    <p:sldLayoutId id="2147483674" r:id="rId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120" y="272880"/>
            <a:ext cx="1096956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ftr" idx="34"/>
          </p:nvPr>
        </p:nvSpPr>
        <p:spPr>
          <a:xfrm>
            <a:off x="4168800" y="6245640"/>
            <a:ext cx="3862440" cy="4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sldNum" idx="35"/>
          </p:nvPr>
        </p:nvSpPr>
        <p:spPr>
          <a:xfrm>
            <a:off x="8740080" y="6245640"/>
            <a:ext cx="2838960" cy="4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FFE16BB-0BFB-4D3D-B5B9-DCBF9B4DD1E5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dt" idx="36"/>
          </p:nvPr>
        </p:nvSpPr>
        <p:spPr>
          <a:xfrm>
            <a:off x="609120" y="6245640"/>
            <a:ext cx="2838960" cy="4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" name="PlaceHolder 5"/>
          <p:cNvSpPr>
            <a:spLocks noGrp="1"/>
          </p:cNvSpPr>
          <p:nvPr>
            <p:ph type="body"/>
          </p:nvPr>
        </p:nvSpPr>
        <p:spPr>
          <a:xfrm>
            <a:off x="609480" y="1604160"/>
            <a:ext cx="109720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7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87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387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36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38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338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102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9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29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683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2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242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3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2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42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3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2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42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3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2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42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6" r:id="rId2"/>
    <p:sldLayoutId id="2147483677" r:id="rId3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ftr" idx="37"/>
          </p:nvPr>
        </p:nvSpPr>
        <p:spPr>
          <a:xfrm>
            <a:off x="4168800" y="6245640"/>
            <a:ext cx="3862440" cy="4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sldNum" idx="38"/>
          </p:nvPr>
        </p:nvSpPr>
        <p:spPr>
          <a:xfrm>
            <a:off x="8740080" y="6245640"/>
            <a:ext cx="2838960" cy="4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5F9DCD7-C9B1-4F52-8AFA-5CA38263F6EB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dt" idx="39"/>
          </p:nvPr>
        </p:nvSpPr>
        <p:spPr>
          <a:xfrm>
            <a:off x="609120" y="6245640"/>
            <a:ext cx="2838960" cy="4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532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53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609480" y="1604160"/>
            <a:ext cx="109720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7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87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387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36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38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338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102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9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29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683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2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242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3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2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42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3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2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42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3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2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42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ftr" idx="40"/>
          </p:nvPr>
        </p:nvSpPr>
        <p:spPr>
          <a:xfrm>
            <a:off x="4168800" y="6245640"/>
            <a:ext cx="3862440" cy="4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sldNum" idx="41"/>
          </p:nvPr>
        </p:nvSpPr>
        <p:spPr>
          <a:xfrm>
            <a:off x="8740080" y="6245640"/>
            <a:ext cx="2838960" cy="4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9A75D59-0F1D-4AE7-885B-E43F53546A48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dt" idx="42"/>
          </p:nvPr>
        </p:nvSpPr>
        <p:spPr>
          <a:xfrm>
            <a:off x="609120" y="6245640"/>
            <a:ext cx="2838960" cy="4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532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532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09480" y="1604160"/>
            <a:ext cx="109720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71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87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387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36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38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338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1026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9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29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683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2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242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3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2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42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3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2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42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34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2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42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ftr" idx="43"/>
          </p:nvPr>
        </p:nvSpPr>
        <p:spPr>
          <a:xfrm>
            <a:off x="4169160" y="6246720"/>
            <a:ext cx="3862800" cy="4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sldNum" idx="44"/>
          </p:nvPr>
        </p:nvSpPr>
        <p:spPr>
          <a:xfrm>
            <a:off x="8740800" y="6246720"/>
            <a:ext cx="2838960" cy="4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9AC12D7-EB42-48D5-84C4-2ACEA5E116AD}" type="slidenum">
              <a:rPr b="0" lang="pt-BR" sz="14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dt" idx="45"/>
          </p:nvPr>
        </p:nvSpPr>
        <p:spPr>
          <a:xfrm>
            <a:off x="609480" y="6246720"/>
            <a:ext cx="2838960" cy="47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643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64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609480" y="1604160"/>
            <a:ext cx="109720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8777"/>
          </a:bodyPr>
          <a:p>
            <a:pPr marL="432000" indent="-324000">
              <a:spcBef>
                <a:spcPts val="206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68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468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653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409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409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123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509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3509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825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92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292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41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92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292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41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92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292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41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92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292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2"/>
    <p:sldLayoutId id="2147483684" r:id="rId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99FFF8A-8145-4DB6-8156-154DA6C4861A}" type="slidenum">
              <a:rPr b="0" lang="pt-BR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2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BEEFF483-5C33-48F1-8BC5-6EA6972C32AA}" type="slidenum">
              <a:rPr b="0" lang="pt-BR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4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4933A740-D9B8-4F8B-9445-FECB778E5B8A}" type="slidenum">
              <a:rPr b="0" lang="pt-BR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5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6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C68323DE-5167-4D71-ABCA-8ED639D8FAC3}" type="slidenum">
              <a:rPr b="0" lang="pt-BR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8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072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0720" cy="435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" name="PlaceHolder 5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5F37655D-54CA-405C-AAD7-7E36F9B75D03}" type="slidenum">
              <a:rPr b="0" lang="pt-BR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" name="PlaceHolder 6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0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EAB34D18-6B0F-4BB8-A216-D922104BB2D4}" type="slidenum">
              <a:rPr b="0" lang="pt-BR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778F0559-5C07-4C18-BAC5-C3E7DA716A78}" type="slidenum">
              <a:rPr b="0" lang="pt-BR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4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ldNum" idx="26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pt-BR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7C099B0-BDFF-4910-A7E4-3BE13E172D1B}" type="slidenum">
              <a:rPr b="0" lang="pt-BR" sz="1200" spc="-1" strike="noStrike">
                <a:solidFill>
                  <a:schemeClr val="dk1">
                    <a:tint val="82000"/>
                  </a:schemeClr>
                </a:solidFill>
                <a:latin typeface="Aptos"/>
              </a:rPr>
              <a:t>&lt;number&gt;</a:t>
            </a:fld>
            <a:endParaRPr b="0" lang="pt-BR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6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7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2.gif"/><Relationship Id="rId2" Type="http://schemas.openxmlformats.org/officeDocument/2006/relationships/slideLayout" Target="../slideLayouts/slideLayout2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gif"/><Relationship Id="rId3" Type="http://schemas.openxmlformats.org/officeDocument/2006/relationships/slideLayout" Target="../slideLayouts/slideLayout20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4.gif"/><Relationship Id="rId3" Type="http://schemas.openxmlformats.org/officeDocument/2006/relationships/slideLayout" Target="../slideLayouts/slideLayout20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4.gif"/><Relationship Id="rId3" Type="http://schemas.openxmlformats.org/officeDocument/2006/relationships/slideLayout" Target="../slideLayouts/slideLayout20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video" Target="../media/media3.mp4"/><Relationship Id="rId2" Type="http://schemas.microsoft.com/office/2007/relationships/media" Target="../media/media3.mp4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video" Target="../media/media5.mp4"/><Relationship Id="rId2" Type="http://schemas.microsoft.com/office/2007/relationships/media" Target="../media/media5.mp4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video" Target="../media/media7.mp4"/><Relationship Id="rId2" Type="http://schemas.microsoft.com/office/2007/relationships/media" Target="../media/media7.mp4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video" Target="../media/media9.mp4"/><Relationship Id="rId2" Type="http://schemas.microsoft.com/office/2007/relationships/media" Target="../media/media9.mp4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aixaDeTexto 2"/>
          <p:cNvSpPr/>
          <p:nvPr/>
        </p:nvSpPr>
        <p:spPr>
          <a:xfrm>
            <a:off x="5515920" y="3858480"/>
            <a:ext cx="6094440" cy="228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s'AWesome"/>
                <a:ea typeface="DM Sans"/>
              </a:rPr>
              <a:t>Cauã</a:t>
            </a:r>
            <a:r>
              <a:rPr b="0" lang="en-US" sz="2400" spc="-1" strike="noStrike">
                <a:solidFill>
                  <a:schemeClr val="lt1"/>
                </a:solidFill>
                <a:latin typeface="s'AWesome"/>
                <a:ea typeface="DM Sans"/>
              </a:rPr>
              <a:t> dos Santos 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s'AWesome"/>
                <a:ea typeface="DM Sans"/>
              </a:rPr>
              <a:t>Leonardo</a:t>
            </a:r>
            <a:r>
              <a:rPr b="0" lang="en-US" sz="2400" spc="-1" strike="noStrike">
                <a:solidFill>
                  <a:schemeClr val="lt1"/>
                </a:solidFill>
                <a:latin typeface="s'AWesome"/>
                <a:ea typeface="DM Sans"/>
              </a:rPr>
              <a:t> Portes 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s'AWesome"/>
                <a:ea typeface="DM Sans"/>
              </a:rPr>
              <a:t>Mateus</a:t>
            </a:r>
            <a:r>
              <a:rPr b="0" lang="en-US" sz="2400" spc="-1" strike="noStrike">
                <a:solidFill>
                  <a:schemeClr val="lt1"/>
                </a:solidFill>
                <a:latin typeface="s'AWesome"/>
                <a:ea typeface="DM Sans"/>
              </a:rPr>
              <a:t> Hashimoto 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s'AWesome"/>
                <a:ea typeface="DM Sans"/>
              </a:rPr>
              <a:t>Miguel</a:t>
            </a:r>
            <a:r>
              <a:rPr b="0" lang="en-US" sz="2400" spc="-1" strike="noStrike">
                <a:solidFill>
                  <a:schemeClr val="lt1"/>
                </a:solidFill>
                <a:latin typeface="s'AWesome"/>
                <a:ea typeface="DM Sans"/>
              </a:rPr>
              <a:t> Oliveira 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s'AWesome"/>
                <a:ea typeface="DM Sans"/>
              </a:rPr>
              <a:t>Pedro</a:t>
            </a:r>
            <a:r>
              <a:rPr b="0" lang="en-US" sz="2400" spc="-1" strike="noStrike">
                <a:solidFill>
                  <a:schemeClr val="lt1"/>
                </a:solidFill>
                <a:latin typeface="s'AWesome"/>
                <a:ea typeface="DM Sans"/>
              </a:rPr>
              <a:t> Nassif  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en-US" sz="2400" spc="-1" strike="noStrike">
                <a:solidFill>
                  <a:srgbClr val="ff0000"/>
                </a:solidFill>
                <a:latin typeface="s'AWesome"/>
                <a:ea typeface="DM Sans"/>
              </a:rPr>
              <a:t>Thiago</a:t>
            </a:r>
            <a:r>
              <a:rPr b="0" lang="en-US" sz="2400" spc="-1" strike="noStrike">
                <a:solidFill>
                  <a:schemeClr val="lt1"/>
                </a:solidFill>
                <a:latin typeface="s'AWesome"/>
                <a:ea typeface="DM Sans"/>
              </a:rPr>
              <a:t> FerreirA</a:t>
            </a:r>
            <a:endParaRPr b="0" lang="pt-BR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" name="Text 2"/>
          <p:cNvSpPr/>
          <p:nvPr/>
        </p:nvSpPr>
        <p:spPr>
          <a:xfrm>
            <a:off x="2006640" y="2017800"/>
            <a:ext cx="8504280" cy="421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endParaRPr b="0" lang="en-US" sz="8800" spc="-1" strike="noStrike">
              <a:solidFill>
                <a:schemeClr val="dk1"/>
              </a:solidFill>
              <a:latin typeface="Arial"/>
              <a:ea typeface="DejaVu Sans"/>
            </a:endParaRPr>
          </a:p>
        </p:txBody>
      </p:sp>
      <p:sp>
        <p:nvSpPr>
          <p:cNvPr id="91" name="CaixaDeTexto 3"/>
          <p:cNvSpPr/>
          <p:nvPr/>
        </p:nvSpPr>
        <p:spPr>
          <a:xfrm>
            <a:off x="5627880" y="1275840"/>
            <a:ext cx="6094800" cy="1919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6000" spc="-1" strike="noStrike">
                <a:solidFill>
                  <a:srgbClr val="c00000"/>
                </a:solidFill>
                <a:latin typeface="s'AWesome"/>
                <a:ea typeface="DejaVu Sans"/>
              </a:rPr>
              <a:t>SAW TRAP </a:t>
            </a:r>
            <a:r>
              <a:rPr b="0" lang="pt-BR" sz="6000" spc="-1" strike="noStrike">
                <a:solidFill>
                  <a:schemeClr val="lt1"/>
                </a:solidFill>
                <a:latin typeface="s'AWesome"/>
                <a:ea typeface="DejaVu Sans"/>
              </a:rPr>
              <a:t>PROJECT</a:t>
            </a:r>
            <a:endParaRPr b="0" lang="pt-BR" sz="6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2" name="Imagem 2" descr=""/>
          <p:cNvPicPr/>
          <p:nvPr/>
        </p:nvPicPr>
        <p:blipFill>
          <a:blip r:embed="rId1"/>
          <a:stretch/>
        </p:blipFill>
        <p:spPr>
          <a:xfrm>
            <a:off x="113040" y="181440"/>
            <a:ext cx="5401080" cy="51584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2703960" y="4447440"/>
            <a:ext cx="1096956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4400" spc="-1" strike="noStrike">
                <a:solidFill>
                  <a:schemeClr val="lt1"/>
                </a:solidFill>
                <a:latin typeface="s'AWesome"/>
                <a:ea typeface="DejaVu Sans"/>
              </a:rPr>
              <a:t>Boa </a:t>
            </a:r>
            <a:r>
              <a:rPr b="0" lang="pt-BR" sz="4400" spc="-1" strike="noStrike">
                <a:solidFill>
                  <a:schemeClr val="dk1"/>
                </a:solidFill>
                <a:latin typeface="s'AWesome"/>
                <a:ea typeface="DejaVu Sans"/>
              </a:rPr>
              <a:t>sorte</a:t>
            </a:r>
            <a:endParaRPr b="0" lang="pt-BR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8" name="CaixaDeTexto 10"/>
          <p:cNvSpPr/>
          <p:nvPr/>
        </p:nvSpPr>
        <p:spPr>
          <a:xfrm>
            <a:off x="5369760" y="2013480"/>
            <a:ext cx="6384240" cy="282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0" lang="pt-BR" sz="3200" spc="-1" strike="noStrike">
                <a:solidFill>
                  <a:schemeClr val="lt1"/>
                </a:solidFill>
                <a:latin typeface="s'AWesome"/>
                <a:ea typeface="DejaVu Sans"/>
              </a:rPr>
              <a:t>Vocês Terão até </a:t>
            </a:r>
            <a:r>
              <a:rPr b="0" lang="pt-BR" sz="3200" spc="-1" strike="noStrike">
                <a:solidFill>
                  <a:srgbClr val="ff0000"/>
                </a:solidFill>
                <a:latin typeface="s'AWesome"/>
                <a:ea typeface="DejaVu Sans"/>
              </a:rPr>
              <a:t>meia-noite</a:t>
            </a:r>
            <a:r>
              <a:rPr b="0" lang="pt-BR" sz="3200" spc="-1" strike="noStrike">
                <a:solidFill>
                  <a:schemeClr val="lt1"/>
                </a:solidFill>
                <a:latin typeface="s'AWesome"/>
                <a:ea typeface="DejaVu Sans"/>
              </a:rPr>
              <a:t> para </a:t>
            </a:r>
            <a:r>
              <a:rPr b="0" lang="pt-BR" sz="3200" spc="-1" strike="noStrike">
                <a:solidFill>
                  <a:srgbClr val="ff0000"/>
                </a:solidFill>
                <a:latin typeface="s'AWesome"/>
                <a:ea typeface="DejaVu Sans"/>
              </a:rPr>
              <a:t>desenvolver</a:t>
            </a:r>
            <a:r>
              <a:rPr b="0" lang="pt-BR" sz="3200" spc="-1" strike="noStrike">
                <a:solidFill>
                  <a:schemeClr val="lt1"/>
                </a:solidFill>
                <a:latin typeface="s'AWesome"/>
                <a:ea typeface="DejaVu Sans"/>
              </a:rPr>
              <a:t> a </a:t>
            </a:r>
            <a:r>
              <a:rPr b="0" lang="pt-BR" sz="3200" spc="-1" strike="noStrike">
                <a:solidFill>
                  <a:srgbClr val="ff0000"/>
                </a:solidFill>
                <a:latin typeface="s'AWesome"/>
                <a:ea typeface="DejaVu Sans"/>
              </a:rPr>
              <a:t>automatização</a:t>
            </a:r>
            <a:r>
              <a:rPr b="0" lang="pt-BR" sz="3200" spc="-1" strike="noStrike">
                <a:solidFill>
                  <a:schemeClr val="lt1"/>
                </a:solidFill>
                <a:latin typeface="s'AWesome"/>
                <a:ea typeface="DejaVu Sans"/>
              </a:rPr>
              <a:t> da minha armadilha</a:t>
            </a:r>
            <a:endParaRPr b="0" lang="pt-BR" sz="320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9" name="Image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4570560" cy="6855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Imagem 6" descr=""/>
          <p:cNvPicPr/>
          <p:nvPr/>
        </p:nvPicPr>
        <p:blipFill>
          <a:blip r:embed="rId1"/>
          <a:stretch/>
        </p:blipFill>
        <p:spPr>
          <a:xfrm>
            <a:off x="733320" y="10080"/>
            <a:ext cx="10724400" cy="6837120"/>
          </a:xfrm>
          <a:prstGeom prst="rect">
            <a:avLst/>
          </a:prstGeom>
          <a:ln w="0">
            <a:noFill/>
          </a:ln>
        </p:spPr>
      </p:pic>
      <p:sp>
        <p:nvSpPr>
          <p:cNvPr id="111" name="Retângulo 7"/>
          <p:cNvSpPr/>
          <p:nvPr/>
        </p:nvSpPr>
        <p:spPr>
          <a:xfrm>
            <a:off x="1508760" y="1819800"/>
            <a:ext cx="694080" cy="282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112" name="Retângulo 8"/>
          <p:cNvSpPr/>
          <p:nvPr/>
        </p:nvSpPr>
        <p:spPr>
          <a:xfrm>
            <a:off x="5175360" y="6026040"/>
            <a:ext cx="1709280" cy="282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dk1"/>
              </a:solidFill>
              <a:latin typeface="Apto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Imagem 4" descr=""/>
          <p:cNvPicPr/>
          <p:nvPr/>
        </p:nvPicPr>
        <p:blipFill>
          <a:blip r:embed="rId1"/>
          <a:stretch/>
        </p:blipFill>
        <p:spPr>
          <a:xfrm>
            <a:off x="0" y="909720"/>
            <a:ext cx="12191400" cy="5037840"/>
          </a:xfrm>
          <a:prstGeom prst="rect">
            <a:avLst/>
          </a:prstGeom>
          <a:ln w="0">
            <a:noFill/>
          </a:ln>
        </p:spPr>
      </p:pic>
      <p:sp>
        <p:nvSpPr>
          <p:cNvPr id="114" name="Retângulo 5"/>
          <p:cNvSpPr/>
          <p:nvPr/>
        </p:nvSpPr>
        <p:spPr>
          <a:xfrm>
            <a:off x="4590360" y="5093280"/>
            <a:ext cx="3044160" cy="282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dk1"/>
              </a:solidFill>
              <a:latin typeface="Aptos"/>
            </a:endParaRPr>
          </a:p>
        </p:txBody>
      </p:sp>
      <p:sp>
        <p:nvSpPr>
          <p:cNvPr id="115" name="Retângulo 6"/>
          <p:cNvSpPr/>
          <p:nvPr/>
        </p:nvSpPr>
        <p:spPr>
          <a:xfrm>
            <a:off x="1060560" y="1161360"/>
            <a:ext cx="694080" cy="282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dk1"/>
              </a:solidFill>
              <a:latin typeface="Apto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2" descr=""/>
          <p:cNvPicPr/>
          <p:nvPr/>
        </p:nvPicPr>
        <p:blipFill>
          <a:blip r:embed="rId1"/>
          <a:stretch/>
        </p:blipFill>
        <p:spPr>
          <a:xfrm>
            <a:off x="5048280" y="1689840"/>
            <a:ext cx="7143120" cy="3477600"/>
          </a:xfrm>
          <a:prstGeom prst="rect">
            <a:avLst/>
          </a:prstGeom>
          <a:ln w="0">
            <a:noFill/>
          </a:ln>
        </p:spPr>
      </p:pic>
      <p:pic>
        <p:nvPicPr>
          <p:cNvPr id="117" name="Imagem 10" descr=""/>
          <p:cNvPicPr/>
          <p:nvPr/>
        </p:nvPicPr>
        <p:blipFill>
          <a:blip r:embed="rId2"/>
          <a:stretch/>
        </p:blipFill>
        <p:spPr>
          <a:xfrm>
            <a:off x="0" y="1614600"/>
            <a:ext cx="5114160" cy="3628440"/>
          </a:xfrm>
          <a:prstGeom prst="rect">
            <a:avLst/>
          </a:prstGeom>
          <a:ln w="0">
            <a:noFill/>
          </a:ln>
        </p:spPr>
      </p:pic>
      <p:sp>
        <p:nvSpPr>
          <p:cNvPr id="118" name="Retângulo 13"/>
          <p:cNvSpPr/>
          <p:nvPr/>
        </p:nvSpPr>
        <p:spPr>
          <a:xfrm>
            <a:off x="182880" y="1792080"/>
            <a:ext cx="502200" cy="18036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dk1"/>
              </a:solidFill>
              <a:latin typeface="Apto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2" descr=""/>
          <p:cNvPicPr/>
          <p:nvPr/>
        </p:nvPicPr>
        <p:blipFill>
          <a:blip r:embed="rId1"/>
          <a:stretch/>
        </p:blipFill>
        <p:spPr>
          <a:xfrm>
            <a:off x="1865880" y="2076120"/>
            <a:ext cx="9124200" cy="4533120"/>
          </a:xfrm>
          <a:prstGeom prst="rect">
            <a:avLst/>
          </a:prstGeom>
          <a:ln w="0">
            <a:noFill/>
          </a:ln>
        </p:spPr>
      </p:pic>
      <p:sp>
        <p:nvSpPr>
          <p:cNvPr id="120" name="CaixaDeTexto 16"/>
          <p:cNvSpPr/>
          <p:nvPr/>
        </p:nvSpPr>
        <p:spPr>
          <a:xfrm>
            <a:off x="3048120" y="752760"/>
            <a:ext cx="6095160" cy="1310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1000" spc="-1" strike="noStrike">
                <a:solidFill>
                  <a:schemeClr val="dk1"/>
                </a:solidFill>
                <a:latin typeface="Arial"/>
              </a:rPr>
              <a:t>Toda Vez que um erro ocorre (Er) deve-se remover 10s do Temporizador. Note que o programa usa um cronometro para se chegar ao tempo inbutido atraves das variaveis de entrada para minutos e segundos, porem o display exibe os valores como um temporizador. Para isso, o tempo total e convertido em um unico TIMER e depois manipulado para ser exibido como um temporizador. A conversao para um TIMER total impede que se tenha valores negativos para segundos com a subtração por erro. Ah mais não vai fica abaixo de zero quando ele erra os segundos forem menores que 10? Não por que a conversao trabalha com o total em segundos e depois realizar a reconversao para minutos e segundos quand for exibir no display </a:t>
            </a:r>
            <a:endParaRPr b="0" lang="pt-B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CaixaDeTexto 18"/>
          <p:cNvSpPr/>
          <p:nvPr/>
        </p:nvSpPr>
        <p:spPr>
          <a:xfrm>
            <a:off x="3122640" y="289800"/>
            <a:ext cx="6093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Aptos"/>
              </a:rPr>
              <a:t>Temporizador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aixaDeTexto 4"/>
          <p:cNvSpPr/>
          <p:nvPr/>
        </p:nvSpPr>
        <p:spPr>
          <a:xfrm>
            <a:off x="1895040" y="214920"/>
            <a:ext cx="6093720" cy="164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200000"/>
              </a:lnSpc>
            </a:pPr>
            <a:r>
              <a:rPr b="1" lang="pt-BR" sz="2400" spc="-1" strike="noStrike">
                <a:solidFill>
                  <a:schemeClr val="dk1"/>
                </a:solidFill>
                <a:latin typeface="Aptos"/>
              </a:rPr>
              <a:t>DISPLAY 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Aptos"/>
              </a:rPr>
              <a:t>O Display converte o valor do TIMER, que é um cronometro, para o formato de um temporizador através de operações matemáticas simples.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3" name="Picture 2" descr=""/>
          <p:cNvPicPr/>
          <p:nvPr/>
        </p:nvPicPr>
        <p:blipFill>
          <a:blip r:embed="rId1"/>
          <a:stretch/>
        </p:blipFill>
        <p:spPr>
          <a:xfrm>
            <a:off x="1205640" y="1974960"/>
            <a:ext cx="10127160" cy="4205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aixaDeTexto 4"/>
          <p:cNvSpPr/>
          <p:nvPr/>
        </p:nvSpPr>
        <p:spPr>
          <a:xfrm>
            <a:off x="2352240" y="-73800"/>
            <a:ext cx="6093720" cy="313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200000"/>
              </a:lnSpc>
            </a:pPr>
            <a:r>
              <a:rPr b="1" lang="pt-BR" sz="2800" spc="-1" strike="noStrike">
                <a:solidFill>
                  <a:schemeClr val="dk1"/>
                </a:solidFill>
                <a:latin typeface="Aptos"/>
              </a:rPr>
              <a:t> </a:t>
            </a:r>
            <a:r>
              <a:rPr b="1" lang="pt-BR" sz="2800" spc="-1" strike="noStrike">
                <a:solidFill>
                  <a:schemeClr val="dk1"/>
                </a:solidFill>
                <a:latin typeface="Aptos"/>
              </a:rPr>
              <a:t>Botões 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Aptos"/>
              </a:rPr>
              <a:t>Os botões são implementados como entradas digitais, e cada botão corresponde a um número de 1 a 4. Quando um botão é pressionado, o sistema verifica se o número do botão corresponde ao dígito atual do puzzle que a vítima deve pressionar. A seguinte imagem representa a implementação do botão 1, os outros botões são implementados de forma semelhante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5" name="Picture 2" descr=""/>
          <p:cNvPicPr/>
          <p:nvPr/>
        </p:nvPicPr>
        <p:blipFill>
          <a:blip r:embed="rId1"/>
          <a:stretch/>
        </p:blipFill>
        <p:spPr>
          <a:xfrm>
            <a:off x="200160" y="3166920"/>
            <a:ext cx="11791080" cy="3075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m 4" descr=""/>
          <p:cNvPicPr/>
          <p:nvPr/>
        </p:nvPicPr>
        <p:blipFill>
          <a:blip r:embed="rId1"/>
          <a:stretch/>
        </p:blipFill>
        <p:spPr>
          <a:xfrm>
            <a:off x="1508760" y="254880"/>
            <a:ext cx="9173880" cy="1885320"/>
          </a:xfrm>
          <a:prstGeom prst="rect">
            <a:avLst/>
          </a:prstGeom>
          <a:ln w="0">
            <a:noFill/>
          </a:ln>
        </p:spPr>
      </p:pic>
      <p:pic>
        <p:nvPicPr>
          <p:cNvPr id="127" name="Picture 2" descr=""/>
          <p:cNvPicPr/>
          <p:nvPr/>
        </p:nvPicPr>
        <p:blipFill>
          <a:blip r:embed="rId2"/>
          <a:stretch/>
        </p:blipFill>
        <p:spPr>
          <a:xfrm>
            <a:off x="204840" y="2140920"/>
            <a:ext cx="11781720" cy="4361760"/>
          </a:xfrm>
          <a:prstGeom prst="rect">
            <a:avLst/>
          </a:prstGeom>
          <a:ln w="0">
            <a:noFill/>
          </a:ln>
        </p:spPr>
      </p:pic>
      <p:sp>
        <p:nvSpPr>
          <p:cNvPr id="128" name="Retângulo 7"/>
          <p:cNvSpPr/>
          <p:nvPr/>
        </p:nvSpPr>
        <p:spPr>
          <a:xfrm>
            <a:off x="1700640" y="530280"/>
            <a:ext cx="694080" cy="2826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pt-BR" sz="1800" spc="-1" strike="noStrike">
              <a:solidFill>
                <a:schemeClr val="dk1"/>
              </a:solidFill>
              <a:latin typeface="Apto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aixaDeTexto 4"/>
          <p:cNvSpPr/>
          <p:nvPr/>
        </p:nvSpPr>
        <p:spPr>
          <a:xfrm>
            <a:off x="2928240" y="0"/>
            <a:ext cx="6093720" cy="264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250000"/>
              </a:lnSpc>
            </a:pPr>
            <a:r>
              <a:rPr b="1" lang="pt-BR" sz="2400" spc="-1" strike="noStrike">
                <a:solidFill>
                  <a:schemeClr val="dk1"/>
                </a:solidFill>
                <a:latin typeface="Aptos"/>
              </a:rPr>
              <a:t>Guarda de Valor 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Aptos"/>
              </a:rPr>
              <a:t>Qualquer valor 0 em um dos digitos automaticamente ativa a memoria correspondente, independentemente da ordem. Por isso deve-se guardar a logica das outras memorias quand uma delas esta sempre ativa, não ativar erro de ordem quando uma delas é sempre positiva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0" name="Picture 2" descr=""/>
          <p:cNvPicPr/>
          <p:nvPr/>
        </p:nvPicPr>
        <p:blipFill>
          <a:blip r:embed="rId1"/>
          <a:stretch/>
        </p:blipFill>
        <p:spPr>
          <a:xfrm>
            <a:off x="219240" y="2814480"/>
            <a:ext cx="11753280" cy="1227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aixaDeTexto 4"/>
          <p:cNvSpPr/>
          <p:nvPr/>
        </p:nvSpPr>
        <p:spPr>
          <a:xfrm>
            <a:off x="2553480" y="0"/>
            <a:ext cx="6093720" cy="1553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300000"/>
              </a:lnSpc>
            </a:pPr>
            <a:r>
              <a:rPr b="1" lang="pt-BR" sz="2000" spc="-1" strike="noStrike">
                <a:solidFill>
                  <a:schemeClr val="dk1"/>
                </a:solidFill>
                <a:latin typeface="Aptos"/>
              </a:rPr>
              <a:t>Casos de Ordem 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100000"/>
              </a:lnSpc>
            </a:pPr>
            <a:r>
              <a:rPr b="0" lang="pt-BR" sz="1800" spc="-1" strike="noStrike">
                <a:solidFill>
                  <a:schemeClr val="dk1"/>
                </a:solidFill>
                <a:latin typeface="Aptos"/>
              </a:rPr>
              <a:t>A cada botão pressionado, deve-se verificar se o botao pressionado é o correto.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2" name="Picture 2" descr=""/>
          <p:cNvPicPr/>
          <p:nvPr/>
        </p:nvPicPr>
        <p:blipFill>
          <a:blip r:embed="rId1"/>
          <a:stretch/>
        </p:blipFill>
        <p:spPr>
          <a:xfrm>
            <a:off x="204840" y="2257560"/>
            <a:ext cx="11781720" cy="1294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tângulo 1"/>
          <p:cNvSpPr/>
          <p:nvPr/>
        </p:nvSpPr>
        <p:spPr>
          <a:xfrm>
            <a:off x="10675440" y="6411600"/>
            <a:ext cx="1445400" cy="384120"/>
          </a:xfrm>
          <a:prstGeom prst="rect">
            <a:avLst/>
          </a:prstGeom>
          <a:solidFill>
            <a:srgbClr val="000000"/>
          </a:solidFill>
          <a:ln w="648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pt-BR" sz="1240" spc="-1" strike="noStrike">
              <a:solidFill>
                <a:schemeClr val="lt1"/>
              </a:solidFill>
              <a:latin typeface="Arial"/>
              <a:ea typeface="DejaVu Sans"/>
            </a:endParaRPr>
          </a:p>
        </p:txBody>
      </p:sp>
      <p:sp>
        <p:nvSpPr>
          <p:cNvPr id="94" name="CaixaDeTexto 1"/>
          <p:cNvSpPr/>
          <p:nvPr/>
        </p:nvSpPr>
        <p:spPr>
          <a:xfrm>
            <a:off x="5631120" y="2963880"/>
            <a:ext cx="6094440" cy="135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4140" spc="-1" strike="noStrike">
                <a:solidFill>
                  <a:schemeClr val="lt1"/>
                </a:solidFill>
                <a:latin typeface="s'AWesome"/>
                <a:ea typeface="DejaVu Sans"/>
              </a:rPr>
              <a:t>Quero </a:t>
            </a:r>
            <a:r>
              <a:rPr b="0" lang="pt-BR" sz="4140" spc="-1" strike="noStrike">
                <a:solidFill>
                  <a:srgbClr val="ff0000"/>
                </a:solidFill>
                <a:latin typeface="s'AWesome"/>
                <a:ea typeface="DejaVu Sans"/>
              </a:rPr>
              <a:t>jogaR</a:t>
            </a:r>
            <a:r>
              <a:rPr b="0" lang="pt-BR" sz="4140" spc="-1" strike="noStrike">
                <a:solidFill>
                  <a:schemeClr val="lt1"/>
                </a:solidFill>
                <a:latin typeface="s'AWesome"/>
                <a:ea typeface="DejaVu Sans"/>
              </a:rPr>
              <a:t> um </a:t>
            </a:r>
            <a:r>
              <a:rPr b="0" lang="pt-BR" sz="4140" spc="-1" strike="noStrike">
                <a:solidFill>
                  <a:srgbClr val="ff0000"/>
                </a:solidFill>
                <a:latin typeface="s'AWesome"/>
                <a:ea typeface="DejaVu Sans"/>
              </a:rPr>
              <a:t>jogo</a:t>
            </a:r>
            <a:r>
              <a:rPr b="0" lang="pt-BR" sz="4140" spc="-1" strike="noStrike">
                <a:solidFill>
                  <a:schemeClr val="lt1"/>
                </a:solidFill>
                <a:latin typeface="s'AWesome"/>
                <a:ea typeface="DejaVu Sans"/>
              </a:rPr>
              <a:t> com </a:t>
            </a:r>
            <a:r>
              <a:rPr b="0" lang="pt-BR" sz="4140" spc="-1" strike="noStrike">
                <a:solidFill>
                  <a:srgbClr val="ff0000"/>
                </a:solidFill>
                <a:latin typeface="s'AWesome"/>
                <a:ea typeface="DejaVu Sans"/>
              </a:rPr>
              <a:t>voçês</a:t>
            </a:r>
            <a:endParaRPr b="0" lang="pt-BR" sz="414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5" name="CaixaDeTexto 5"/>
          <p:cNvSpPr/>
          <p:nvPr/>
        </p:nvSpPr>
        <p:spPr>
          <a:xfrm>
            <a:off x="6095520" y="1977480"/>
            <a:ext cx="6094440" cy="657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3720" spc="-1" strike="noStrike">
                <a:solidFill>
                  <a:schemeClr val="lt1"/>
                </a:solidFill>
                <a:latin typeface="s'AWesome"/>
                <a:ea typeface="DejaVu Sans"/>
              </a:rPr>
              <a:t>Olá </a:t>
            </a:r>
            <a:r>
              <a:rPr b="0" lang="pt-BR" sz="3720" spc="-1" strike="noStrike">
                <a:solidFill>
                  <a:srgbClr val="ff0000"/>
                </a:solidFill>
                <a:latin typeface="s'AWesome"/>
                <a:ea typeface="DejaVu Sans"/>
              </a:rPr>
              <a:t>classe 22</a:t>
            </a:r>
            <a:endParaRPr b="0" lang="pt-BR" sz="372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6" name="Image 2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4570560" cy="6855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aixaDeTexto 13"/>
          <p:cNvSpPr/>
          <p:nvPr/>
        </p:nvSpPr>
        <p:spPr>
          <a:xfrm>
            <a:off x="0" y="2674080"/>
            <a:ext cx="12191040" cy="228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 defTabSz="9144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Desenvolva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para mim um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puzzle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de 3 botões, com as seguintes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especificações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:</a:t>
            </a: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Um jogador está preso em uma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armadilha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cuja ativação está associada ao termino de um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temporizador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.</a:t>
            </a: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Para que ele se liberte, precisa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acertar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uma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combinação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de 3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Botões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, caso erre a numeração desejada de clicks, um reinicio total de todos contadores para o estado 0 deve ocorrer.</a:t>
            </a: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As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memórias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de ativação para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liberação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da armadilha apenas serão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acionadas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quando todos os botões forem pressionados na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ordem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e quantidades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corretas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.</a:t>
            </a: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Caso o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temporizador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chegue no tempo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limite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, já sabemos o que irá acontecer HaHAhAHA.</a:t>
            </a: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  <a:p>
            <a:pPr marL="285840" indent="-285840" defTabSz="914400">
              <a:lnSpc>
                <a:spcPct val="100000"/>
              </a:lnSpc>
              <a:buClr>
                <a:srgbClr val="ffffff"/>
              </a:buClr>
              <a:buFont typeface="Arial"/>
              <a:buChar char="•"/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Se não concluir a tarefa e entregar no prazo limite o </a:t>
            </a:r>
            <a:r>
              <a:rPr b="0" lang="pt-BR" sz="1800" spc="-1" strike="noStrike">
                <a:solidFill>
                  <a:srgbClr val="ff0000"/>
                </a:solidFill>
                <a:latin typeface="s'AWesome"/>
                <a:ea typeface="DejaVu Sans"/>
              </a:rPr>
              <a:t>Alvo será você!!</a:t>
            </a: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4" name="CaixaDeTexto 14"/>
          <p:cNvSpPr/>
          <p:nvPr/>
        </p:nvSpPr>
        <p:spPr>
          <a:xfrm>
            <a:off x="5704200" y="983160"/>
            <a:ext cx="5536440" cy="57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3200" spc="-1" strike="noStrike">
                <a:solidFill>
                  <a:schemeClr val="lt1"/>
                </a:solidFill>
                <a:latin typeface="s'AWesome"/>
                <a:ea typeface="DejaVu Sans"/>
              </a:rPr>
              <a:t>Olá! </a:t>
            </a:r>
            <a:r>
              <a:rPr b="0" lang="pt-BR" sz="3200" spc="-1" strike="noStrike">
                <a:solidFill>
                  <a:schemeClr val="accent1">
                    <a:lumMod val="75000"/>
                  </a:schemeClr>
                </a:solidFill>
                <a:latin typeface="s'AWesome"/>
                <a:ea typeface="DejaVu Sans"/>
              </a:rPr>
              <a:t>Você</a:t>
            </a:r>
            <a:r>
              <a:rPr b="0" lang="pt-BR" sz="3200" spc="-1" strike="noStrike">
                <a:solidFill>
                  <a:schemeClr val="lt1"/>
                </a:solidFill>
                <a:latin typeface="s'AWesome"/>
                <a:ea typeface="DejaVu Sans"/>
              </a:rPr>
              <a:t> foi Selecionado.</a:t>
            </a:r>
            <a:endParaRPr b="0" lang="pt-BR" sz="3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35" name="Imagem 3" descr="Televisão ligada com desenho&#10;&#10;O conteúdo gerado por IA pode estar incorreto."/>
          <p:cNvPicPr/>
          <p:nvPr/>
        </p:nvPicPr>
        <p:blipFill>
          <a:blip r:embed="rId1"/>
          <a:stretch/>
        </p:blipFill>
        <p:spPr>
          <a:xfrm>
            <a:off x="0" y="0"/>
            <a:ext cx="4789800" cy="2673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7028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4400" spc="-1" strike="noStrike">
                <a:solidFill>
                  <a:schemeClr val="lt1"/>
                </a:solidFill>
                <a:latin typeface="s'AWesome"/>
                <a:ea typeface="DejaVu Sans"/>
              </a:rPr>
              <a:t>Zelio Soft</a:t>
            </a:r>
            <a:endParaRPr b="0" lang="pt-BR" sz="4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37" name="Espaço Reservado para Conteúdo 2" descr=""/>
          <p:cNvPicPr/>
          <p:nvPr/>
        </p:nvPicPr>
        <p:blipFill>
          <a:blip r:embed="rId1"/>
          <a:stretch/>
        </p:blipFill>
        <p:spPr>
          <a:xfrm>
            <a:off x="435960" y="2651760"/>
            <a:ext cx="10814040" cy="3703680"/>
          </a:xfrm>
          <a:prstGeom prst="rect">
            <a:avLst/>
          </a:prstGeom>
          <a:ln w="0">
            <a:noFill/>
          </a:ln>
        </p:spPr>
      </p:pic>
      <p:sp>
        <p:nvSpPr>
          <p:cNvPr id="138" name="CaixaDeTexto 15"/>
          <p:cNvSpPr/>
          <p:nvPr/>
        </p:nvSpPr>
        <p:spPr>
          <a:xfrm>
            <a:off x="435960" y="1476360"/>
            <a:ext cx="1115460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Contatores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funcionam como botões, precisam ser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pressionados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para ativar os contadores, assim que o numero do contador for igual ao esperado haverá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ativação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da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memoria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correspondente.</a:t>
            </a: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39" name="Imagem 1" descr="Desenho de uma pessoa&#10;&#10;O conteúdo gerado por IA pode estar incorreto."/>
          <p:cNvPicPr/>
          <p:nvPr/>
        </p:nvPicPr>
        <p:blipFill>
          <a:blip r:embed="rId2"/>
          <a:stretch/>
        </p:blipFill>
        <p:spPr>
          <a:xfrm>
            <a:off x="0" y="0"/>
            <a:ext cx="3056040" cy="1416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20280" y="374760"/>
            <a:ext cx="1097028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4400" spc="-1" strike="noStrike">
                <a:solidFill>
                  <a:schemeClr val="lt1"/>
                </a:solidFill>
                <a:latin typeface="s'AWesome"/>
                <a:ea typeface="ADLaM Display"/>
              </a:rPr>
              <a:t>No-no PRotocol</a:t>
            </a:r>
            <a:endParaRPr b="0" lang="pt-BR" sz="4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1" name="Espaço Reservado para Conteúdo 1" descr=""/>
          <p:cNvPicPr/>
          <p:nvPr/>
        </p:nvPicPr>
        <p:blipFill>
          <a:blip r:embed="rId1"/>
          <a:stretch/>
        </p:blipFill>
        <p:spPr>
          <a:xfrm>
            <a:off x="619560" y="4099680"/>
            <a:ext cx="10971720" cy="1634760"/>
          </a:xfrm>
          <a:prstGeom prst="rect">
            <a:avLst/>
          </a:prstGeom>
          <a:ln w="0">
            <a:noFill/>
          </a:ln>
        </p:spPr>
      </p:pic>
      <p:sp>
        <p:nvSpPr>
          <p:cNvPr id="142" name="CaixaDeTexto 17"/>
          <p:cNvSpPr/>
          <p:nvPr/>
        </p:nvSpPr>
        <p:spPr>
          <a:xfrm>
            <a:off x="620280" y="2006640"/>
            <a:ext cx="1097028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Caso o Alvo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erre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a quantidade de clicks em qualquer botão, haverá uma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reinicialização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de todos contadores, para garantir isso temos balanças (V1, V2, V3) que comparam se o numero do contador for maior que o numero alvo.</a:t>
            </a: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3" name="Imagem 5" descr="Desenho de uma pessoa&#10;&#10;O conteúdo gerado por IA pode estar incorreto."/>
          <p:cNvPicPr/>
          <p:nvPr/>
        </p:nvPicPr>
        <p:blipFill>
          <a:blip r:embed="rId2"/>
          <a:stretch/>
        </p:blipFill>
        <p:spPr>
          <a:xfrm>
            <a:off x="0" y="0"/>
            <a:ext cx="3056040" cy="1416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1973520" y="273240"/>
            <a:ext cx="9504000" cy="11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0" lang="pt-BR" sz="4400" spc="-1" strike="noStrike">
                <a:solidFill>
                  <a:schemeClr val="lt1"/>
                </a:solidFill>
                <a:latin typeface="s'AWesome"/>
                <a:ea typeface="DejaVu Sans"/>
              </a:rPr>
              <a:t>Timer &amp; Trap Activation</a:t>
            </a:r>
            <a:endParaRPr b="0" lang="pt-BR" sz="4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5" name="Espaço Reservado para Conteúdo 4" descr=""/>
          <p:cNvPicPr/>
          <p:nvPr/>
        </p:nvPicPr>
        <p:blipFill>
          <a:blip r:embed="rId1"/>
          <a:stretch/>
        </p:blipFill>
        <p:spPr>
          <a:xfrm>
            <a:off x="608040" y="3832560"/>
            <a:ext cx="10971720" cy="1634760"/>
          </a:xfrm>
          <a:prstGeom prst="rect">
            <a:avLst/>
          </a:prstGeom>
          <a:ln w="0">
            <a:noFill/>
          </a:ln>
        </p:spPr>
      </p:pic>
      <p:sp>
        <p:nvSpPr>
          <p:cNvPr id="146" name="CaixaDeTexto 19"/>
          <p:cNvSpPr/>
          <p:nvPr/>
        </p:nvSpPr>
        <p:spPr>
          <a:xfrm>
            <a:off x="609480" y="1761120"/>
            <a:ext cx="10970280" cy="913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Temporizador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(TT1) é ativado ao inicio, em função T, se no determinado tempo que foi definido o alvo não se libertou , a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armadilha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será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ativada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(Q2), e caso todas as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mémorias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sejam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ativadas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da forma correta dentro do tempo limite, a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armadilha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 será </a:t>
            </a:r>
            <a:r>
              <a:rPr b="0" lang="pt-BR" sz="1800" spc="-1" strike="noStrike">
                <a:solidFill>
                  <a:srgbClr val="ff0000"/>
                </a:solidFill>
                <a:latin typeface="Arial"/>
                <a:ea typeface="DejaVu Sans"/>
              </a:rPr>
              <a:t>desativada</a:t>
            </a:r>
            <a:r>
              <a:rPr b="0" lang="pt-BR" sz="1800" spc="-1" strike="noStrike">
                <a:solidFill>
                  <a:srgbClr val="ffffff"/>
                </a:solidFill>
                <a:latin typeface="Arial"/>
                <a:ea typeface="DejaVu Sans"/>
              </a:rPr>
              <a:t>(Q1) impossibilitando também a ativação desta.</a:t>
            </a:r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7" name="Imagem 7" descr="Desenho de uma pessoa&#10;&#10;O conteúdo gerado por IA pode estar incorreto."/>
          <p:cNvPicPr/>
          <p:nvPr/>
        </p:nvPicPr>
        <p:blipFill>
          <a:blip r:embed="rId2"/>
          <a:stretch/>
        </p:blipFill>
        <p:spPr>
          <a:xfrm>
            <a:off x="0" y="0"/>
            <a:ext cx="3056040" cy="1416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240"/>
            <a:ext cx="10968480" cy="1141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609480" y="1604160"/>
            <a:ext cx="10971360" cy="397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0" name="Imagem 8" descr=""/>
          <p:cNvPicPr/>
          <p:nvPr/>
        </p:nvPicPr>
        <p:blipFill>
          <a:blip r:embed="rId1"/>
          <a:stretch/>
        </p:blipFill>
        <p:spPr>
          <a:xfrm>
            <a:off x="360" y="0"/>
            <a:ext cx="12190680" cy="6856200"/>
          </a:xfrm>
          <a:prstGeom prst="rect">
            <a:avLst/>
          </a:prstGeom>
          <a:ln w="0">
            <a:noFill/>
          </a:ln>
        </p:spPr>
      </p:pic>
      <p:sp>
        <p:nvSpPr>
          <p:cNvPr id="151" name=""/>
          <p:cNvSpPr/>
          <p:nvPr/>
        </p:nvSpPr>
        <p:spPr>
          <a:xfrm>
            <a:off x="653040" y="273240"/>
            <a:ext cx="10925280" cy="596520"/>
          </a:xfrm>
          <a:prstGeom prst="rect">
            <a:avLst/>
          </a:prstGeom>
          <a:solidFill>
            <a:srgbClr val="00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94680" y="110880"/>
            <a:ext cx="12384360" cy="6633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96480" y="110880"/>
            <a:ext cx="12383640" cy="6632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94680" y="110880"/>
            <a:ext cx="12383640" cy="6632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94680" y="110880"/>
            <a:ext cx="12383640" cy="6632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aixaDeTexto 7"/>
          <p:cNvSpPr/>
          <p:nvPr/>
        </p:nvSpPr>
        <p:spPr>
          <a:xfrm>
            <a:off x="507600" y="2316960"/>
            <a:ext cx="11241000" cy="2696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  <a:spcBef>
                <a:spcPts val="975"/>
              </a:spcBef>
            </a:pPr>
            <a:r>
              <a:rPr b="0" lang="pt-BR" sz="2210" spc="-1" strike="noStrike">
                <a:solidFill>
                  <a:schemeClr val="lt1"/>
                </a:solidFill>
                <a:latin typeface="Arial"/>
                <a:ea typeface="DejaVu Sans"/>
              </a:rPr>
              <a:t>O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DejaVu Sans"/>
              </a:rPr>
              <a:t>puzzle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DejaVu Sans"/>
              </a:rPr>
              <a:t> consiste em quatro botões que devem ser apertados em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DejaVu Sans"/>
              </a:rPr>
              <a:t>sequência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DejaVu Sans"/>
              </a:rPr>
              <a:t> e na quantidade de vezes exibida no display. </a:t>
            </a:r>
            <a:endParaRPr b="0" lang="pt-BR" sz="221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975"/>
              </a:spcBef>
            </a:pPr>
            <a:r>
              <a:rPr b="0" lang="pt-BR" sz="2210" spc="-1" strike="noStrike">
                <a:solidFill>
                  <a:schemeClr val="lt1"/>
                </a:solidFill>
                <a:latin typeface="Arial"/>
                <a:ea typeface="DejaVu Sans"/>
              </a:rPr>
              <a:t>Cada botão está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DejaVu Sans"/>
              </a:rPr>
              <a:t>associado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DejaVu Sans"/>
              </a:rPr>
              <a:t> a um número de 1 a 4, e o display mostra uma sequência de quatro números que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DejaVu Sans"/>
              </a:rPr>
              <a:t>indicam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DejaVu Sans"/>
              </a:rPr>
              <a:t> a ordem correta para pressionar os botões. </a:t>
            </a:r>
            <a:endParaRPr b="0" lang="pt-BR" sz="2210" spc="-1" strike="noStrike">
              <a:solidFill>
                <a:srgbClr val="ffffff"/>
              </a:solidFill>
              <a:latin typeface="Arial"/>
            </a:endParaRPr>
          </a:p>
          <a:p>
            <a:pPr defTabSz="914400">
              <a:lnSpc>
                <a:spcPct val="100000"/>
              </a:lnSpc>
              <a:spcBef>
                <a:spcPts val="975"/>
              </a:spcBef>
            </a:pPr>
            <a:r>
              <a:rPr b="0" lang="pt-BR" sz="2210" spc="-1" strike="noStrike">
                <a:solidFill>
                  <a:schemeClr val="lt1"/>
                </a:solidFill>
                <a:latin typeface="Arial"/>
                <a:ea typeface="DejaVu Sans"/>
              </a:rPr>
              <a:t>Por exemplo, se o display mostrar "2 4 1 3", a vítima deve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DejaVu Sans"/>
              </a:rPr>
              <a:t>pressionar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DejaVu Sans"/>
              </a:rPr>
              <a:t> o botão 1 duas vezes, o botão 2 quatro vezes, o botão  3 uma vez, e o botão 4 três vezes, nessa ordem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DejaVu Sans"/>
              </a:rPr>
              <a:t>específica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DejaVu Sans"/>
              </a:rPr>
              <a:t>.</a:t>
            </a:r>
            <a:endParaRPr b="0" lang="pt-BR" sz="221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2" name="CaixaDeTexto 8"/>
          <p:cNvSpPr/>
          <p:nvPr/>
        </p:nvSpPr>
        <p:spPr>
          <a:xfrm>
            <a:off x="3047040" y="721080"/>
            <a:ext cx="609444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914400">
              <a:lnSpc>
                <a:spcPct val="100000"/>
              </a:lnSpc>
            </a:pPr>
            <a:r>
              <a:rPr b="0" lang="pt-BR" sz="5510" spc="-1" strike="noStrike">
                <a:solidFill>
                  <a:schemeClr val="lt1"/>
                </a:solidFill>
                <a:latin typeface="s'AWesome"/>
                <a:ea typeface="ADLaM Display"/>
              </a:rPr>
              <a:t>The </a:t>
            </a:r>
            <a:r>
              <a:rPr b="0" lang="pt-BR" sz="5510" spc="-1" strike="noStrike">
                <a:solidFill>
                  <a:srgbClr val="ff0000"/>
                </a:solidFill>
                <a:latin typeface="s'AWesome"/>
                <a:ea typeface="ADLaM Display"/>
              </a:rPr>
              <a:t>Puzzle</a:t>
            </a:r>
            <a:endParaRPr b="0" lang="pt-BR" sz="551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aixaDeTexto 6"/>
          <p:cNvSpPr/>
          <p:nvPr/>
        </p:nvSpPr>
        <p:spPr>
          <a:xfrm>
            <a:off x="1904040" y="2635560"/>
            <a:ext cx="8380080" cy="1476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3030" spc="-1" strike="noStrike">
                <a:solidFill>
                  <a:schemeClr val="lt1"/>
                </a:solidFill>
                <a:latin typeface="Arial"/>
                <a:ea typeface="DejaVu Sans"/>
              </a:rPr>
              <a:t>A vitima tem um </a:t>
            </a:r>
            <a:r>
              <a:rPr b="0" lang="pt-BR" sz="3030" spc="-1" strike="noStrike">
                <a:solidFill>
                  <a:srgbClr val="ff0000"/>
                </a:solidFill>
                <a:latin typeface="Arial"/>
                <a:ea typeface="DejaVu Sans"/>
              </a:rPr>
              <a:t>tempo</a:t>
            </a:r>
            <a:r>
              <a:rPr b="0" lang="pt-BR" sz="3030" spc="-1" strike="noStrike">
                <a:solidFill>
                  <a:schemeClr val="lt1"/>
                </a:solidFill>
                <a:latin typeface="Arial"/>
                <a:ea typeface="DejaVu Sans"/>
              </a:rPr>
              <a:t> especifico para desvendar o puzzle e </a:t>
            </a:r>
            <a:r>
              <a:rPr b="0" lang="pt-BR" sz="3030" spc="-1" strike="noStrike">
                <a:solidFill>
                  <a:srgbClr val="ff0000"/>
                </a:solidFill>
                <a:latin typeface="Arial"/>
                <a:ea typeface="DejaVu Sans"/>
              </a:rPr>
              <a:t>resolve-lo</a:t>
            </a:r>
            <a:r>
              <a:rPr b="0" lang="pt-BR" sz="3030" spc="-1" strike="noStrike">
                <a:solidFill>
                  <a:schemeClr val="lt1"/>
                </a:solidFill>
                <a:latin typeface="Arial"/>
                <a:ea typeface="DejaVu Sans"/>
              </a:rPr>
              <a:t>, ao fim do timer, a armadilha é </a:t>
            </a:r>
            <a:r>
              <a:rPr b="0" lang="pt-BR" sz="3030" spc="-1" strike="noStrike">
                <a:solidFill>
                  <a:srgbClr val="ff0000"/>
                </a:solidFill>
                <a:latin typeface="Arial"/>
                <a:ea typeface="DejaVu Sans"/>
              </a:rPr>
              <a:t>ativada</a:t>
            </a:r>
            <a:r>
              <a:rPr b="0" lang="pt-BR" sz="3030" spc="-1" strike="noStrike">
                <a:solidFill>
                  <a:schemeClr val="lt1"/>
                </a:solidFill>
                <a:latin typeface="Arial"/>
                <a:ea typeface="DejaVu Sans"/>
              </a:rPr>
              <a:t> e ela perdeu o jogo</a:t>
            </a:r>
            <a:endParaRPr b="0" lang="pt-BR" sz="303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4" name="CaixaDeTexto 9"/>
          <p:cNvSpPr/>
          <p:nvPr/>
        </p:nvSpPr>
        <p:spPr>
          <a:xfrm>
            <a:off x="1335960" y="440280"/>
            <a:ext cx="1009080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5510" spc="-1" strike="noStrike">
                <a:solidFill>
                  <a:schemeClr val="lt1"/>
                </a:solidFill>
                <a:latin typeface="s'AWesome"/>
                <a:ea typeface="ADLaM Display"/>
              </a:rPr>
              <a:t>The </a:t>
            </a:r>
            <a:r>
              <a:rPr b="0" lang="pt-BR" sz="5510" spc="-1" strike="noStrike">
                <a:solidFill>
                  <a:srgbClr val="ff0000"/>
                </a:solidFill>
                <a:latin typeface="s'AWesome"/>
                <a:ea typeface="ADLaM Display"/>
              </a:rPr>
              <a:t>Reverse</a:t>
            </a:r>
            <a:r>
              <a:rPr b="0" lang="pt-BR" sz="5510" spc="-1" strike="noStrike">
                <a:solidFill>
                  <a:schemeClr val="lt1"/>
                </a:solidFill>
                <a:latin typeface="s'AWesome"/>
                <a:ea typeface="ADLaM Display"/>
              </a:rPr>
              <a:t> Bear Trap</a:t>
            </a:r>
            <a:endParaRPr b="0" lang="pt-BR" sz="551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aixaDeTexto 11"/>
          <p:cNvSpPr/>
          <p:nvPr/>
        </p:nvSpPr>
        <p:spPr>
          <a:xfrm>
            <a:off x="3047040" y="627480"/>
            <a:ext cx="7609680" cy="930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pt-BR" sz="5510" spc="-1" strike="noStrike">
                <a:solidFill>
                  <a:schemeClr val="lt1"/>
                </a:solidFill>
                <a:latin typeface="s'AWesome"/>
                <a:ea typeface="ADLaM Display"/>
              </a:rPr>
              <a:t>The </a:t>
            </a:r>
            <a:r>
              <a:rPr b="0" lang="pt-BR" sz="5510" spc="-1" strike="noStrike">
                <a:solidFill>
                  <a:srgbClr val="ff0000"/>
                </a:solidFill>
                <a:latin typeface="s'AWesome"/>
                <a:ea typeface="ADLaM Display"/>
              </a:rPr>
              <a:t>no-no</a:t>
            </a:r>
            <a:r>
              <a:rPr b="0" lang="pt-BR" sz="5510" spc="-1" strike="noStrike">
                <a:solidFill>
                  <a:schemeClr val="lt1"/>
                </a:solidFill>
                <a:latin typeface="s'AWesome"/>
                <a:ea typeface="ADLaM Display"/>
              </a:rPr>
              <a:t> List</a:t>
            </a:r>
            <a:endParaRPr b="0" lang="pt-BR" sz="551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6" name="CaixaDeTexto 12"/>
          <p:cNvSpPr/>
          <p:nvPr/>
        </p:nvSpPr>
        <p:spPr>
          <a:xfrm>
            <a:off x="1616760" y="2076840"/>
            <a:ext cx="8955000" cy="282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74520" defTabSz="914400">
              <a:lnSpc>
                <a:spcPct val="100000"/>
              </a:lnSpc>
              <a:spcAft>
                <a:spcPts val="975"/>
              </a:spcAft>
            </a:pP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 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Cada vez que a vitima comete um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Noto Sans CJK SC"/>
              </a:rPr>
              <a:t>erro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 há um desconto de 10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Noto Sans CJK SC"/>
              </a:rPr>
              <a:t>segundos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 no tempo restante e o valor dos quatro dígitos no display é alterado de forma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Noto Sans CJK SC"/>
              </a:rPr>
              <a:t>aleatória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, segue abaixo a lista de erros:</a:t>
            </a:r>
            <a:endParaRPr b="0" lang="pt-BR" sz="2210" spc="-1" strike="noStrike">
              <a:solidFill>
                <a:srgbClr val="ffffff"/>
              </a:solidFill>
              <a:latin typeface="Arial"/>
            </a:endParaRPr>
          </a:p>
          <a:p>
            <a:pPr marL="74520" defTabSz="914400">
              <a:lnSpc>
                <a:spcPct val="100000"/>
              </a:lnSpc>
              <a:spcAft>
                <a:spcPts val="975"/>
              </a:spcAft>
            </a:pP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•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Noto Sans CJK SC"/>
              </a:rPr>
              <a:t>Pressionar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 mais de um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Noto Sans CJK SC"/>
              </a:rPr>
              <a:t>botão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 ao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Noto Sans CJK SC"/>
              </a:rPr>
              <a:t>mesmo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 tempo</a:t>
            </a:r>
            <a:endParaRPr b="0" lang="pt-BR" sz="2210" spc="-1" strike="noStrike">
              <a:solidFill>
                <a:srgbClr val="ffffff"/>
              </a:solidFill>
              <a:latin typeface="Arial"/>
            </a:endParaRPr>
          </a:p>
          <a:p>
            <a:pPr marL="74520" defTabSz="914400">
              <a:lnSpc>
                <a:spcPct val="100000"/>
              </a:lnSpc>
              <a:spcAft>
                <a:spcPts val="975"/>
              </a:spcAft>
            </a:pP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•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Noto Sans CJK SC"/>
              </a:rPr>
              <a:t>Pressionar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 botão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Noto Sans CJK SC"/>
              </a:rPr>
              <a:t>fora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 da sua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Noto Sans CJK SC"/>
              </a:rPr>
              <a:t>ordem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 correspondente</a:t>
            </a:r>
            <a:endParaRPr b="0" lang="pt-BR" sz="2210" spc="-1" strike="noStrike">
              <a:solidFill>
                <a:srgbClr val="ffffff"/>
              </a:solidFill>
              <a:latin typeface="Arial"/>
            </a:endParaRPr>
          </a:p>
          <a:p>
            <a:pPr marL="74520" defTabSz="914400">
              <a:lnSpc>
                <a:spcPct val="100000"/>
              </a:lnSpc>
              <a:spcAft>
                <a:spcPts val="975"/>
              </a:spcAft>
            </a:pP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•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Noto Sans CJK SC"/>
              </a:rPr>
              <a:t>Pressionar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 o botão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Noto Sans CJK SC"/>
              </a:rPr>
              <a:t>novamente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 após a bobina </a:t>
            </a:r>
            <a:r>
              <a:rPr b="0" lang="pt-BR" sz="2210" spc="-1" strike="noStrike">
                <a:solidFill>
                  <a:srgbClr val="ffffff"/>
                </a:solidFill>
                <a:latin typeface="Arial"/>
                <a:ea typeface="Noto Sans CJK SC"/>
              </a:rPr>
              <a:t>correspondente</a:t>
            </a:r>
            <a:r>
              <a:rPr b="0" lang="pt-BR" sz="2210" spc="-1" strike="noStrike">
                <a:solidFill>
                  <a:schemeClr val="lt1"/>
                </a:solidFill>
                <a:latin typeface="Arial"/>
                <a:ea typeface="Noto Sans CJK SC"/>
              </a:rPr>
              <a:t> ter sido </a:t>
            </a:r>
            <a:r>
              <a:rPr b="0" lang="pt-BR" sz="2210" spc="-1" strike="noStrike">
                <a:solidFill>
                  <a:srgbClr val="ff0000"/>
                </a:solidFill>
                <a:latin typeface="Arial"/>
                <a:ea typeface="Noto Sans CJK SC"/>
              </a:rPr>
              <a:t>ativada</a:t>
            </a:r>
            <a:endParaRPr b="0" lang="pt-BR" sz="221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 pitchFamily="0" charset="1"/>
        <a:ea typeface=""/>
        <a:cs typeface=""/>
      </a:majorFont>
      <a:minorFont>
        <a:latin typeface="Aptos" panose="02110004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  <a:ln w="2540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</TotalTime>
  <Application>LibreOffice/24.2.7.2$Linux_X86_64 LibreOffice_project/420$Build-2</Application>
  <AppVersion>15.0000</AppVersion>
  <Words>293</Words>
  <Paragraphs>10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2025-11-02T20:38:26Z</dcterms:created>
  <dc:creator>Pedro Nassif</dc:creator>
  <dc:description/>
  <dc:language>pt-BR</dc:language>
  <cp:lastModifiedBy/>
  <dcterms:modified xsi:type="dcterms:W3CDTF">2025-11-03T18:24:35Z</dcterms:modified>
  <cp:revision>5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9</vt:i4>
  </property>
</Properties>
</file>